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35718750" cx="28575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g6Pxs+ZRvCeVasYk0xERgtOs1Q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00447" y="685800"/>
            <a:ext cx="36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600447" y="685800"/>
            <a:ext cx="36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600447" y="685800"/>
            <a:ext cx="3657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1964534" y="1901704"/>
            <a:ext cx="24645900" cy="6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59"/>
              <a:buNone/>
              <a:defRPr sz="14896"/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1964534" y="9508475"/>
            <a:ext cx="24645900" cy="22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556227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9479"/>
            </a:lvl1pPr>
            <a:lvl2pPr indent="-556227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8126"/>
            </a:lvl2pPr>
            <a:lvl3pPr indent="-556227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770"/>
            </a:lvl3pPr>
            <a:lvl4pPr indent="-556227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4pPr>
            <a:lvl5pPr indent="-556227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5pPr>
            <a:lvl6pPr indent="-556227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6pPr>
            <a:lvl7pPr indent="-556227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7pPr>
            <a:lvl8pPr indent="-556227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8pPr>
            <a:lvl9pPr indent="-556227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964534" y="1901704"/>
            <a:ext cx="24645900" cy="6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59"/>
              <a:buNone/>
              <a:defRPr sz="14896"/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2955953" y="8517125"/>
            <a:ext cx="22663200" cy="24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556227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9479"/>
            </a:lvl1pPr>
            <a:lvl2pPr indent="-556227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8126"/>
            </a:lvl2pPr>
            <a:lvl3pPr indent="-556227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770"/>
            </a:lvl3pPr>
            <a:lvl4pPr indent="-556227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4pPr>
            <a:lvl5pPr indent="-556227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5pPr>
            <a:lvl6pPr indent="-556227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6pPr>
            <a:lvl7pPr indent="-556227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7pPr>
            <a:lvl8pPr indent="-556227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8pPr>
            <a:lvl9pPr indent="-556227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8394803" y="13955994"/>
            <a:ext cx="30270000" cy="6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59"/>
              <a:buNone/>
              <a:defRPr sz="14896"/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-4106777" y="7973094"/>
            <a:ext cx="30270000" cy="181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556227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9479"/>
            </a:lvl1pPr>
            <a:lvl2pPr indent="-556227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8126"/>
            </a:lvl2pPr>
            <a:lvl3pPr indent="-556227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770"/>
            </a:lvl3pPr>
            <a:lvl4pPr indent="-556227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4pPr>
            <a:lvl5pPr indent="-556227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5pPr>
            <a:lvl6pPr indent="-556227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6pPr>
            <a:lvl7pPr indent="-556227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7pPr>
            <a:lvl8pPr indent="-556227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8pPr>
            <a:lvl9pPr indent="-556227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2143127" y="5845648"/>
            <a:ext cx="24288900" cy="124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131000" lIns="262050" spcFirstLastPara="1" rIns="262050" wrap="square" tIns="1310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14"/>
              <a:buFont typeface="Calibri"/>
              <a:buNone/>
              <a:defRPr sz="20314"/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3571881" y="18760636"/>
            <a:ext cx="21431400" cy="86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lvl="0" algn="ctr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8126"/>
              <a:buNone/>
              <a:defRPr sz="8126"/>
            </a:lvl1pPr>
            <a:lvl2pPr lvl="1" algn="ctr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770"/>
              <a:buNone/>
              <a:defRPr sz="6770"/>
            </a:lvl2pPr>
            <a:lvl3pPr lvl="2" algn="ctr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094"/>
              <a:buNone/>
              <a:defRPr sz="6093"/>
            </a:lvl3pPr>
            <a:lvl4pPr lvl="3" algn="ctr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sz="5417"/>
            </a:lvl4pPr>
            <a:lvl5pPr lvl="4" algn="ctr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sz="5417"/>
            </a:lvl5pPr>
            <a:lvl6pPr lvl="5" algn="ctr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sz="5417"/>
            </a:lvl6pPr>
            <a:lvl7pPr lvl="6" algn="ctr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sz="5417"/>
            </a:lvl7pPr>
            <a:lvl8pPr lvl="7" algn="ctr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sz="5417"/>
            </a:lvl8pPr>
            <a:lvl9pPr lvl="8" algn="ctr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sz="5417"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949651" y="8904904"/>
            <a:ext cx="24645900" cy="148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31000" lIns="262050" spcFirstLastPara="1" rIns="262050" wrap="square" tIns="131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14"/>
              <a:buFont typeface="Calibri"/>
              <a:buNone/>
              <a:defRPr sz="20314"/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949651" y="23903491"/>
            <a:ext cx="24645900" cy="78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8126"/>
              <a:buNone/>
              <a:defRPr sz="812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rgbClr val="888888"/>
              </a:buClr>
              <a:buSzPts val="6770"/>
              <a:buNone/>
              <a:defRPr sz="677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rgbClr val="888888"/>
              </a:buClr>
              <a:buSzPts val="6094"/>
              <a:buNone/>
              <a:defRPr sz="609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rgbClr val="888888"/>
              </a:buClr>
              <a:buSzPts val="5417"/>
              <a:buNone/>
              <a:defRPr sz="5417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rgbClr val="888888"/>
              </a:buClr>
              <a:buSzPts val="5417"/>
              <a:buNone/>
              <a:defRPr sz="5417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rgbClr val="888888"/>
              </a:buClr>
              <a:buSzPts val="5417"/>
              <a:buNone/>
              <a:defRPr sz="5417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rgbClr val="888888"/>
              </a:buClr>
              <a:buSzPts val="5417"/>
              <a:buNone/>
              <a:defRPr sz="5417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rgbClr val="888888"/>
              </a:buClr>
              <a:buSzPts val="5417"/>
              <a:buNone/>
              <a:defRPr sz="5417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rgbClr val="888888"/>
              </a:buClr>
              <a:buSzPts val="5417"/>
              <a:buNone/>
              <a:defRPr sz="5417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1964534" y="1901704"/>
            <a:ext cx="24645900" cy="6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59"/>
              <a:buNone/>
              <a:defRPr sz="14896"/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1964534" y="9508475"/>
            <a:ext cx="12144300" cy="22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556227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9479"/>
            </a:lvl1pPr>
            <a:lvl2pPr indent="-556227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8126"/>
            </a:lvl2pPr>
            <a:lvl3pPr indent="-556227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770"/>
            </a:lvl3pPr>
            <a:lvl4pPr indent="-556227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4pPr>
            <a:lvl5pPr indent="-556227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5pPr>
            <a:lvl6pPr indent="-556227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6pPr>
            <a:lvl7pPr indent="-556227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7pPr>
            <a:lvl8pPr indent="-556227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8pPr>
            <a:lvl9pPr indent="-556227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14466111" y="9508475"/>
            <a:ext cx="12144300" cy="22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556227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9479"/>
            </a:lvl1pPr>
            <a:lvl2pPr indent="-556227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8126"/>
            </a:lvl2pPr>
            <a:lvl3pPr indent="-556227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770"/>
            </a:lvl3pPr>
            <a:lvl4pPr indent="-556227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4pPr>
            <a:lvl5pPr indent="-556227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5pPr>
            <a:lvl6pPr indent="-556227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6pPr>
            <a:lvl7pPr indent="-556227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7pPr>
            <a:lvl8pPr indent="-556227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8pPr>
            <a:lvl9pPr indent="-556227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1968255" y="1901704"/>
            <a:ext cx="24645900" cy="6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59"/>
              <a:buNone/>
              <a:defRPr sz="14896"/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1968260" y="8756069"/>
            <a:ext cx="12088500" cy="429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31000" lIns="262050" spcFirstLastPara="1" rIns="262050" wrap="square" tIns="131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8126"/>
              <a:buNone/>
              <a:defRPr b="1" sz="8126"/>
            </a:lvl1pPr>
            <a:lvl2pPr indent="-228600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770"/>
              <a:buNone/>
              <a:defRPr b="1" sz="6770"/>
            </a:lvl2pPr>
            <a:lvl3pPr indent="-228600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094"/>
              <a:buNone/>
              <a:defRPr b="1" sz="6093"/>
            </a:lvl3pPr>
            <a:lvl4pPr indent="-228600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4pPr>
            <a:lvl5pPr indent="-228600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5pPr>
            <a:lvl6pPr indent="-228600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6pPr>
            <a:lvl7pPr indent="-228600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7pPr>
            <a:lvl8pPr indent="-228600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8pPr>
            <a:lvl9pPr indent="-228600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1968260" y="13047283"/>
            <a:ext cx="12088500" cy="19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556227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9479"/>
            </a:lvl1pPr>
            <a:lvl2pPr indent="-556227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8126"/>
            </a:lvl2pPr>
            <a:lvl3pPr indent="-556227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770"/>
            </a:lvl3pPr>
            <a:lvl4pPr indent="-556227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4pPr>
            <a:lvl5pPr indent="-556227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5pPr>
            <a:lvl6pPr indent="-556227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6pPr>
            <a:lvl7pPr indent="-556227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7pPr>
            <a:lvl8pPr indent="-556227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8pPr>
            <a:lvl9pPr indent="-556227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14466114" y="8756069"/>
            <a:ext cx="12148200" cy="429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31000" lIns="262050" spcFirstLastPara="1" rIns="262050" wrap="square" tIns="131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8126"/>
              <a:buNone/>
              <a:defRPr b="1" sz="8126"/>
            </a:lvl1pPr>
            <a:lvl2pPr indent="-228600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770"/>
              <a:buNone/>
              <a:defRPr b="1" sz="6770"/>
            </a:lvl2pPr>
            <a:lvl3pPr indent="-228600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094"/>
              <a:buNone/>
              <a:defRPr b="1" sz="6093"/>
            </a:lvl3pPr>
            <a:lvl4pPr indent="-228600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4pPr>
            <a:lvl5pPr indent="-228600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5pPr>
            <a:lvl6pPr indent="-228600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6pPr>
            <a:lvl7pPr indent="-228600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7pPr>
            <a:lvl8pPr indent="-228600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8pPr>
            <a:lvl9pPr indent="-228600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b="1" sz="5417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14466114" y="13047283"/>
            <a:ext cx="12148200" cy="19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556227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9479"/>
            </a:lvl1pPr>
            <a:lvl2pPr indent="-556227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8126"/>
            </a:lvl2pPr>
            <a:lvl3pPr indent="-556227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770"/>
            </a:lvl3pPr>
            <a:lvl4pPr indent="-556227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4pPr>
            <a:lvl5pPr indent="-556227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5pPr>
            <a:lvl6pPr indent="-556227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6pPr>
            <a:lvl7pPr indent="-556227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7pPr>
            <a:lvl8pPr indent="-556227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8pPr>
            <a:lvl9pPr indent="-556227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5159"/>
              <a:buChar char="•"/>
              <a:defRPr sz="6093"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1964534" y="1901704"/>
            <a:ext cx="24645900" cy="6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59"/>
              <a:buNone/>
              <a:defRPr sz="14896"/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1968255" y="2381252"/>
            <a:ext cx="9216300" cy="83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131000" lIns="262050" spcFirstLastPara="1" rIns="262050" wrap="square" tIns="131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35"/>
              <a:buFont typeface="Calibri"/>
              <a:buNone/>
              <a:defRPr sz="10834"/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12148112" y="5142852"/>
            <a:ext cx="14466000" cy="25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916618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10835"/>
              <a:buChar char="•"/>
              <a:defRPr sz="10834"/>
            </a:lvl1pPr>
            <a:lvl2pPr indent="-830525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9479"/>
              <a:buChar char="•"/>
              <a:defRPr sz="9479"/>
            </a:lvl2pPr>
            <a:lvl3pPr indent="-744613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8126"/>
              <a:buChar char="•"/>
              <a:defRPr sz="8126"/>
            </a:lvl3pPr>
            <a:lvl4pPr indent="-658520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770"/>
              <a:buChar char="•"/>
              <a:defRPr sz="6770"/>
            </a:lvl4pPr>
            <a:lvl5pPr indent="-658520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770"/>
              <a:buChar char="•"/>
              <a:defRPr sz="6770"/>
            </a:lvl5pPr>
            <a:lvl6pPr indent="-658520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770"/>
              <a:buChar char="•"/>
              <a:defRPr sz="6770"/>
            </a:lvl6pPr>
            <a:lvl7pPr indent="-658520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770"/>
              <a:buChar char="•"/>
              <a:defRPr sz="6770"/>
            </a:lvl7pPr>
            <a:lvl8pPr indent="-658520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770"/>
              <a:buChar char="•"/>
              <a:defRPr sz="6770"/>
            </a:lvl8pPr>
            <a:lvl9pPr indent="-658520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770"/>
              <a:buChar char="•"/>
              <a:defRPr sz="677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1968255" y="10715638"/>
            <a:ext cx="9216300" cy="198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sz="5417"/>
            </a:lvl1pPr>
            <a:lvl2pPr indent="-228600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4741"/>
              <a:buNone/>
              <a:defRPr sz="4741"/>
            </a:lvl2pPr>
            <a:lvl3pPr indent="-228600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4062"/>
              <a:buNone/>
              <a:defRPr sz="4061"/>
            </a:lvl3pPr>
            <a:lvl4pPr indent="-228600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4pPr>
            <a:lvl5pPr indent="-228600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5pPr>
            <a:lvl6pPr indent="-228600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6pPr>
            <a:lvl7pPr indent="-228600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7pPr>
            <a:lvl8pPr indent="-228600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8pPr>
            <a:lvl9pPr indent="-228600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1968255" y="2381252"/>
            <a:ext cx="9216300" cy="83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131000" lIns="262050" spcFirstLastPara="1" rIns="262050" wrap="square" tIns="131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35"/>
              <a:buFont typeface="Calibri"/>
              <a:buNone/>
              <a:defRPr sz="10834"/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12148112" y="5142852"/>
            <a:ext cx="14466000" cy="253836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1968255" y="10715638"/>
            <a:ext cx="9216300" cy="198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5417"/>
              <a:buNone/>
              <a:defRPr sz="5417"/>
            </a:lvl1pPr>
            <a:lvl2pPr indent="-228600" lvl="1" marL="914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4741"/>
              <a:buNone/>
              <a:defRPr sz="4741"/>
            </a:lvl2pPr>
            <a:lvl3pPr indent="-228600" lvl="2" marL="1371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4062"/>
              <a:buNone/>
              <a:defRPr sz="4061"/>
            </a:lvl3pPr>
            <a:lvl4pPr indent="-228600" lvl="3" marL="1828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4pPr>
            <a:lvl5pPr indent="-228600" lvl="4" marL="22860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5pPr>
            <a:lvl6pPr indent="-228600" lvl="5" marL="27432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6pPr>
            <a:lvl7pPr indent="-228600" lvl="6" marL="32004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7pPr>
            <a:lvl8pPr indent="-228600" lvl="7" marL="36576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8pPr>
            <a:lvl9pPr indent="-228600" lvl="8" marL="411480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3385"/>
              <a:buNone/>
              <a:defRPr sz="3385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sz="4061"/>
            </a:lvl1pPr>
            <a:lvl2pPr lvl="1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 algn="l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algn="r">
              <a:spcBef>
                <a:spcPts val="0"/>
              </a:spcBef>
              <a:buNone/>
              <a:defRPr sz="4061"/>
            </a:lvl1pPr>
            <a:lvl2pPr indent="0" lvl="1" marL="0" algn="r">
              <a:spcBef>
                <a:spcPts val="0"/>
              </a:spcBef>
              <a:buNone/>
              <a:defRPr sz="4061"/>
            </a:lvl2pPr>
            <a:lvl3pPr indent="0" lvl="2" marL="0" algn="r">
              <a:spcBef>
                <a:spcPts val="0"/>
              </a:spcBef>
              <a:buNone/>
              <a:defRPr sz="4061"/>
            </a:lvl3pPr>
            <a:lvl4pPr indent="0" lvl="3" marL="0" algn="r">
              <a:spcBef>
                <a:spcPts val="0"/>
              </a:spcBef>
              <a:buNone/>
              <a:defRPr sz="4061"/>
            </a:lvl4pPr>
            <a:lvl5pPr indent="0" lvl="4" marL="0" algn="r">
              <a:spcBef>
                <a:spcPts val="0"/>
              </a:spcBef>
              <a:buNone/>
              <a:defRPr sz="4061"/>
            </a:lvl5pPr>
            <a:lvl6pPr indent="0" lvl="5" marL="0" algn="r">
              <a:spcBef>
                <a:spcPts val="0"/>
              </a:spcBef>
              <a:buNone/>
              <a:defRPr sz="4061"/>
            </a:lvl6pPr>
            <a:lvl7pPr indent="0" lvl="6" marL="0" algn="r">
              <a:spcBef>
                <a:spcPts val="0"/>
              </a:spcBef>
              <a:buNone/>
              <a:defRPr sz="4061"/>
            </a:lvl7pPr>
            <a:lvl8pPr indent="0" lvl="7" marL="0" algn="r">
              <a:spcBef>
                <a:spcPts val="0"/>
              </a:spcBef>
              <a:buNone/>
              <a:defRPr sz="4061"/>
            </a:lvl8pPr>
            <a:lvl9pPr indent="0" lvl="8" marL="0" algn="r">
              <a:spcBef>
                <a:spcPts val="0"/>
              </a:spcBef>
              <a:buNone/>
              <a:defRPr sz="4061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1964534" y="1901704"/>
            <a:ext cx="24645900" cy="6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97"/>
              <a:buFont typeface="Calibri"/>
              <a:buNone/>
              <a:defRPr b="0" i="0" sz="148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2pPr>
            <a:lvl3pPr lvl="2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3pPr>
            <a:lvl4pPr lvl="3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4pPr>
            <a:lvl5pPr lvl="4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5pPr>
            <a:lvl6pPr lvl="5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6pPr>
            <a:lvl7pPr lvl="6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7pPr>
            <a:lvl8pPr lvl="7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8pPr>
            <a:lvl9pPr lvl="8">
              <a:spcBef>
                <a:spcPts val="0"/>
              </a:spcBef>
              <a:spcAft>
                <a:spcPts val="0"/>
              </a:spcAft>
              <a:buSzPts val="4013"/>
              <a:buNone/>
              <a:defRPr sz="5159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1964534" y="9508475"/>
            <a:ext cx="24645900" cy="22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normAutofit/>
          </a:bodyPr>
          <a:lstStyle>
            <a:lvl1pPr indent="-830525" lvl="0" marL="457200" marR="0" rtl="0" algn="l">
              <a:lnSpc>
                <a:spcPct val="90000"/>
              </a:lnSpc>
              <a:spcBef>
                <a:spcPts val="3385"/>
              </a:spcBef>
              <a:spcAft>
                <a:spcPts val="0"/>
              </a:spcAft>
              <a:buClr>
                <a:schemeClr val="dk1"/>
              </a:buClr>
              <a:buSzPts val="9479"/>
              <a:buFont typeface="Arial"/>
              <a:buChar char="•"/>
              <a:defRPr b="0" i="0" sz="94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44613" lvl="1" marL="914400" marR="0" rtl="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8126"/>
              <a:buFont typeface="Arial"/>
              <a:buChar char="•"/>
              <a:defRPr b="0" i="0" sz="8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58520" lvl="2" marL="1371600" marR="0" rtl="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770"/>
              <a:buFont typeface="Arial"/>
              <a:buChar char="•"/>
              <a:defRPr b="0" i="0" sz="67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15565" lvl="3" marL="1828800" marR="0" rtl="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094"/>
              <a:buFont typeface="Arial"/>
              <a:buChar char="•"/>
              <a:defRPr b="0" i="0" sz="60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15565" lvl="4" marL="2286000" marR="0" rtl="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094"/>
              <a:buFont typeface="Arial"/>
              <a:buChar char="•"/>
              <a:defRPr b="0" i="0" sz="60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15565" lvl="5" marL="2743200" marR="0" rtl="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094"/>
              <a:buFont typeface="Arial"/>
              <a:buChar char="•"/>
              <a:defRPr b="0" i="0" sz="60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15565" lvl="6" marL="3200400" marR="0" rtl="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094"/>
              <a:buFont typeface="Arial"/>
              <a:buChar char="•"/>
              <a:defRPr b="0" i="0" sz="60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15565" lvl="7" marL="3657600" marR="0" rtl="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094"/>
              <a:buFont typeface="Arial"/>
              <a:buChar char="•"/>
              <a:defRPr b="0" i="0" sz="60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15565" lvl="8" marL="4114800" marR="0" rtl="0" algn="l">
              <a:lnSpc>
                <a:spcPct val="90000"/>
              </a:lnSpc>
              <a:spcBef>
                <a:spcPts val="1694"/>
              </a:spcBef>
              <a:spcAft>
                <a:spcPts val="0"/>
              </a:spcAft>
              <a:buClr>
                <a:schemeClr val="dk1"/>
              </a:buClr>
              <a:buSzPts val="6094"/>
              <a:buFont typeface="Arial"/>
              <a:buChar char="•"/>
              <a:defRPr b="0" i="0" sz="60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1964534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9465481" y="33106038"/>
            <a:ext cx="96441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4013"/>
              <a:buNone/>
              <a:defRPr b="0" i="0" sz="51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20181116" y="33106038"/>
            <a:ext cx="6429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1000" lIns="262050" spcFirstLastPara="1" rIns="262050" wrap="square" tIns="1310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06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title="eu vou-intruco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0" cy="35727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title="eu vou - lay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4375"/>
            <a:ext cx="28575000" cy="357274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12954000" y="19621500"/>
            <a:ext cx="15621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1000" lIns="262050" spcFirstLastPara="1" rIns="262050" wrap="square" tIns="131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SEU NOME AQUI</a:t>
            </a:r>
            <a:endParaRPr b="1" i="0" sz="1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wearing glasses and a white shirt&#10;&#10;AI-generated content may be incorrect." id="91" name="Google Shape;91;p2"/>
          <p:cNvPicPr preferRelativeResize="0"/>
          <p:nvPr/>
        </p:nvPicPr>
        <p:blipFill rotWithShape="1">
          <a:blip r:embed="rId4">
            <a:alphaModFix/>
          </a:blip>
          <a:srcRect b="37469" l="33547" r="32741" t="12458"/>
          <a:stretch/>
        </p:blipFill>
        <p:spPr>
          <a:xfrm>
            <a:off x="1396927" y="10760092"/>
            <a:ext cx="12382800" cy="12382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2025-06-16T15:40:52Z</dcterms:created>
  <dc:creator>Plinio Vasconcelos</dc:creator>
</cp:coreProperties>
</file>