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6" r:id="rId3"/>
  </p:sldIdLst>
  <p:sldSz cx="10799763" cy="10799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/>
    <p:restoredTop sz="94648"/>
  </p:normalViewPr>
  <p:slideViewPr>
    <p:cSldViewPr snapToGrid="0">
      <p:cViewPr varScale="1">
        <p:scale>
          <a:sx n="74" d="100"/>
          <a:sy n="74" d="100"/>
        </p:scale>
        <p:origin x="9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767462"/>
            <a:ext cx="9179799" cy="3759917"/>
          </a:xfrm>
        </p:spPr>
        <p:txBody>
          <a:bodyPr anchor="b"/>
          <a:lstStyle>
            <a:lvl1pPr algn="ctr">
              <a:defRPr sz="70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5672376"/>
            <a:ext cx="8099822" cy="2607442"/>
          </a:xfrm>
        </p:spPr>
        <p:txBody>
          <a:bodyPr/>
          <a:lstStyle>
            <a:lvl1pPr marL="0" indent="0" algn="ctr">
              <a:buNone/>
              <a:defRPr sz="2835"/>
            </a:lvl1pPr>
            <a:lvl2pPr marL="539999" indent="0" algn="ctr">
              <a:buNone/>
              <a:defRPr sz="2362"/>
            </a:lvl2pPr>
            <a:lvl3pPr marL="1079998" indent="0" algn="ctr">
              <a:buNone/>
              <a:defRPr sz="2126"/>
            </a:lvl3pPr>
            <a:lvl4pPr marL="1619997" indent="0" algn="ctr">
              <a:buNone/>
              <a:defRPr sz="1890"/>
            </a:lvl4pPr>
            <a:lvl5pPr marL="2159996" indent="0" algn="ctr">
              <a:buNone/>
              <a:defRPr sz="1890"/>
            </a:lvl5pPr>
            <a:lvl6pPr marL="2699995" indent="0" algn="ctr">
              <a:buNone/>
              <a:defRPr sz="1890"/>
            </a:lvl6pPr>
            <a:lvl7pPr marL="3239994" indent="0" algn="ctr">
              <a:buNone/>
              <a:defRPr sz="1890"/>
            </a:lvl7pPr>
            <a:lvl8pPr marL="3779992" indent="0" algn="ctr">
              <a:buNone/>
              <a:defRPr sz="1890"/>
            </a:lvl8pPr>
            <a:lvl9pPr marL="4319991" indent="0" algn="ctr">
              <a:buNone/>
              <a:defRPr sz="189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CEFD-AA5C-7B43-9453-B81656C17131}" type="datetimeFigureOut">
              <a:rPr lang="en-BR" smtClean="0"/>
              <a:t>16/06/25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271E-0131-7144-A88D-EA6FB87DD2CA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9128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CEFD-AA5C-7B43-9453-B81656C17131}" type="datetimeFigureOut">
              <a:rPr lang="en-BR" smtClean="0"/>
              <a:t>16/06/25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271E-0131-7144-A88D-EA6FB87DD2CA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67058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574987"/>
            <a:ext cx="2328699" cy="9152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574987"/>
            <a:ext cx="6851100" cy="9152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CEFD-AA5C-7B43-9453-B81656C17131}" type="datetimeFigureOut">
              <a:rPr lang="en-BR" smtClean="0"/>
              <a:t>16/06/25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271E-0131-7144-A88D-EA6FB87DD2CA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84705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CEFD-AA5C-7B43-9453-B81656C17131}" type="datetimeFigureOut">
              <a:rPr lang="en-BR" smtClean="0"/>
              <a:t>16/06/25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271E-0131-7144-A88D-EA6FB87DD2CA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9027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2692444"/>
            <a:ext cx="9314796" cy="4492401"/>
          </a:xfrm>
        </p:spPr>
        <p:txBody>
          <a:bodyPr anchor="b"/>
          <a:lstStyle>
            <a:lvl1pPr>
              <a:defRPr sz="70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7227345"/>
            <a:ext cx="9314796" cy="2362447"/>
          </a:xfrm>
        </p:spPr>
        <p:txBody>
          <a:bodyPr/>
          <a:lstStyle>
            <a:lvl1pPr marL="0" indent="0">
              <a:buNone/>
              <a:defRPr sz="2835">
                <a:solidFill>
                  <a:schemeClr val="tx1"/>
                </a:solidFill>
              </a:defRPr>
            </a:lvl1pPr>
            <a:lvl2pPr marL="539999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98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99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99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99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994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99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991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CEFD-AA5C-7B43-9453-B81656C17131}" type="datetimeFigureOut">
              <a:rPr lang="en-BR" smtClean="0"/>
              <a:t>16/06/25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271E-0131-7144-A88D-EA6FB87DD2CA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81587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2874937"/>
            <a:ext cx="4589899" cy="685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2874937"/>
            <a:ext cx="4589899" cy="685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CEFD-AA5C-7B43-9453-B81656C17131}" type="datetimeFigureOut">
              <a:rPr lang="en-BR" smtClean="0"/>
              <a:t>16/06/25</a:t>
            </a:fld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271E-0131-7144-A88D-EA6FB87DD2CA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06931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574990"/>
            <a:ext cx="9314796" cy="20874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2647443"/>
            <a:ext cx="4568805" cy="1297471"/>
          </a:xfrm>
        </p:spPr>
        <p:txBody>
          <a:bodyPr anchor="b"/>
          <a:lstStyle>
            <a:lvl1pPr marL="0" indent="0">
              <a:buNone/>
              <a:defRPr sz="2835" b="1"/>
            </a:lvl1pPr>
            <a:lvl2pPr marL="539999" indent="0">
              <a:buNone/>
              <a:defRPr sz="2362" b="1"/>
            </a:lvl2pPr>
            <a:lvl3pPr marL="1079998" indent="0">
              <a:buNone/>
              <a:defRPr sz="2126" b="1"/>
            </a:lvl3pPr>
            <a:lvl4pPr marL="1619997" indent="0">
              <a:buNone/>
              <a:defRPr sz="1890" b="1"/>
            </a:lvl4pPr>
            <a:lvl5pPr marL="2159996" indent="0">
              <a:buNone/>
              <a:defRPr sz="1890" b="1"/>
            </a:lvl5pPr>
            <a:lvl6pPr marL="2699995" indent="0">
              <a:buNone/>
              <a:defRPr sz="1890" b="1"/>
            </a:lvl6pPr>
            <a:lvl7pPr marL="3239994" indent="0">
              <a:buNone/>
              <a:defRPr sz="1890" b="1"/>
            </a:lvl7pPr>
            <a:lvl8pPr marL="3779992" indent="0">
              <a:buNone/>
              <a:defRPr sz="1890" b="1"/>
            </a:lvl8pPr>
            <a:lvl9pPr marL="4319991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3944914"/>
            <a:ext cx="4568805" cy="58023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2647443"/>
            <a:ext cx="4591306" cy="1297471"/>
          </a:xfrm>
        </p:spPr>
        <p:txBody>
          <a:bodyPr anchor="b"/>
          <a:lstStyle>
            <a:lvl1pPr marL="0" indent="0">
              <a:buNone/>
              <a:defRPr sz="2835" b="1"/>
            </a:lvl1pPr>
            <a:lvl2pPr marL="539999" indent="0">
              <a:buNone/>
              <a:defRPr sz="2362" b="1"/>
            </a:lvl2pPr>
            <a:lvl3pPr marL="1079998" indent="0">
              <a:buNone/>
              <a:defRPr sz="2126" b="1"/>
            </a:lvl3pPr>
            <a:lvl4pPr marL="1619997" indent="0">
              <a:buNone/>
              <a:defRPr sz="1890" b="1"/>
            </a:lvl4pPr>
            <a:lvl5pPr marL="2159996" indent="0">
              <a:buNone/>
              <a:defRPr sz="1890" b="1"/>
            </a:lvl5pPr>
            <a:lvl6pPr marL="2699995" indent="0">
              <a:buNone/>
              <a:defRPr sz="1890" b="1"/>
            </a:lvl6pPr>
            <a:lvl7pPr marL="3239994" indent="0">
              <a:buNone/>
              <a:defRPr sz="1890" b="1"/>
            </a:lvl7pPr>
            <a:lvl8pPr marL="3779992" indent="0">
              <a:buNone/>
              <a:defRPr sz="1890" b="1"/>
            </a:lvl8pPr>
            <a:lvl9pPr marL="4319991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3944914"/>
            <a:ext cx="4591306" cy="58023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CEFD-AA5C-7B43-9453-B81656C17131}" type="datetimeFigureOut">
              <a:rPr lang="en-BR" smtClean="0"/>
              <a:t>16/06/25</a:t>
            </a:fld>
            <a:endParaRPr lang="en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271E-0131-7144-A88D-EA6FB87DD2CA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220262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CEFD-AA5C-7B43-9453-B81656C17131}" type="datetimeFigureOut">
              <a:rPr lang="en-BR" smtClean="0"/>
              <a:t>16/06/25</a:t>
            </a:fld>
            <a:endParaRPr lang="en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271E-0131-7144-A88D-EA6FB87DD2CA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8730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CEFD-AA5C-7B43-9453-B81656C17131}" type="datetimeFigureOut">
              <a:rPr lang="en-BR" smtClean="0"/>
              <a:t>16/06/25</a:t>
            </a:fld>
            <a:endParaRPr lang="en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271E-0131-7144-A88D-EA6FB87DD2CA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070468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719984"/>
            <a:ext cx="3483205" cy="2519945"/>
          </a:xfrm>
        </p:spPr>
        <p:txBody>
          <a:bodyPr anchor="b"/>
          <a:lstStyle>
            <a:lvl1pPr>
              <a:defRPr sz="37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554968"/>
            <a:ext cx="5467380" cy="7674832"/>
          </a:xfrm>
        </p:spPr>
        <p:txBody>
          <a:bodyPr/>
          <a:lstStyle>
            <a:lvl1pPr>
              <a:defRPr sz="3780"/>
            </a:lvl1pPr>
            <a:lvl2pPr>
              <a:defRPr sz="3307"/>
            </a:lvl2pPr>
            <a:lvl3pPr>
              <a:defRPr sz="2835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3239929"/>
            <a:ext cx="3483205" cy="6002369"/>
          </a:xfrm>
        </p:spPr>
        <p:txBody>
          <a:bodyPr/>
          <a:lstStyle>
            <a:lvl1pPr marL="0" indent="0">
              <a:buNone/>
              <a:defRPr sz="1890"/>
            </a:lvl1pPr>
            <a:lvl2pPr marL="539999" indent="0">
              <a:buNone/>
              <a:defRPr sz="1654"/>
            </a:lvl2pPr>
            <a:lvl3pPr marL="1079998" indent="0">
              <a:buNone/>
              <a:defRPr sz="1417"/>
            </a:lvl3pPr>
            <a:lvl4pPr marL="1619997" indent="0">
              <a:buNone/>
              <a:defRPr sz="1181"/>
            </a:lvl4pPr>
            <a:lvl5pPr marL="2159996" indent="0">
              <a:buNone/>
              <a:defRPr sz="1181"/>
            </a:lvl5pPr>
            <a:lvl6pPr marL="2699995" indent="0">
              <a:buNone/>
              <a:defRPr sz="1181"/>
            </a:lvl6pPr>
            <a:lvl7pPr marL="3239994" indent="0">
              <a:buNone/>
              <a:defRPr sz="1181"/>
            </a:lvl7pPr>
            <a:lvl8pPr marL="3779992" indent="0">
              <a:buNone/>
              <a:defRPr sz="1181"/>
            </a:lvl8pPr>
            <a:lvl9pPr marL="4319991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CEFD-AA5C-7B43-9453-B81656C17131}" type="datetimeFigureOut">
              <a:rPr lang="en-BR" smtClean="0"/>
              <a:t>16/06/25</a:t>
            </a:fld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271E-0131-7144-A88D-EA6FB87DD2CA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849378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719984"/>
            <a:ext cx="3483205" cy="2519945"/>
          </a:xfrm>
        </p:spPr>
        <p:txBody>
          <a:bodyPr anchor="b"/>
          <a:lstStyle>
            <a:lvl1pPr>
              <a:defRPr sz="37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554968"/>
            <a:ext cx="5467380" cy="7674832"/>
          </a:xfrm>
        </p:spPr>
        <p:txBody>
          <a:bodyPr anchor="t"/>
          <a:lstStyle>
            <a:lvl1pPr marL="0" indent="0">
              <a:buNone/>
              <a:defRPr sz="3780"/>
            </a:lvl1pPr>
            <a:lvl2pPr marL="539999" indent="0">
              <a:buNone/>
              <a:defRPr sz="3307"/>
            </a:lvl2pPr>
            <a:lvl3pPr marL="1079998" indent="0">
              <a:buNone/>
              <a:defRPr sz="2835"/>
            </a:lvl3pPr>
            <a:lvl4pPr marL="1619997" indent="0">
              <a:buNone/>
              <a:defRPr sz="2362"/>
            </a:lvl4pPr>
            <a:lvl5pPr marL="2159996" indent="0">
              <a:buNone/>
              <a:defRPr sz="2362"/>
            </a:lvl5pPr>
            <a:lvl6pPr marL="2699995" indent="0">
              <a:buNone/>
              <a:defRPr sz="2362"/>
            </a:lvl6pPr>
            <a:lvl7pPr marL="3239994" indent="0">
              <a:buNone/>
              <a:defRPr sz="2362"/>
            </a:lvl7pPr>
            <a:lvl8pPr marL="3779992" indent="0">
              <a:buNone/>
              <a:defRPr sz="2362"/>
            </a:lvl8pPr>
            <a:lvl9pPr marL="4319991" indent="0">
              <a:buNone/>
              <a:defRPr sz="236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3239929"/>
            <a:ext cx="3483205" cy="6002369"/>
          </a:xfrm>
        </p:spPr>
        <p:txBody>
          <a:bodyPr/>
          <a:lstStyle>
            <a:lvl1pPr marL="0" indent="0">
              <a:buNone/>
              <a:defRPr sz="1890"/>
            </a:lvl1pPr>
            <a:lvl2pPr marL="539999" indent="0">
              <a:buNone/>
              <a:defRPr sz="1654"/>
            </a:lvl2pPr>
            <a:lvl3pPr marL="1079998" indent="0">
              <a:buNone/>
              <a:defRPr sz="1417"/>
            </a:lvl3pPr>
            <a:lvl4pPr marL="1619997" indent="0">
              <a:buNone/>
              <a:defRPr sz="1181"/>
            </a:lvl4pPr>
            <a:lvl5pPr marL="2159996" indent="0">
              <a:buNone/>
              <a:defRPr sz="1181"/>
            </a:lvl5pPr>
            <a:lvl6pPr marL="2699995" indent="0">
              <a:buNone/>
              <a:defRPr sz="1181"/>
            </a:lvl6pPr>
            <a:lvl7pPr marL="3239994" indent="0">
              <a:buNone/>
              <a:defRPr sz="1181"/>
            </a:lvl7pPr>
            <a:lvl8pPr marL="3779992" indent="0">
              <a:buNone/>
              <a:defRPr sz="1181"/>
            </a:lvl8pPr>
            <a:lvl9pPr marL="4319991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CEFD-AA5C-7B43-9453-B81656C17131}" type="datetimeFigureOut">
              <a:rPr lang="en-BR" smtClean="0"/>
              <a:t>16/06/25</a:t>
            </a:fld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271E-0131-7144-A88D-EA6FB87DD2CA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653724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574990"/>
            <a:ext cx="9314796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2874937"/>
            <a:ext cx="9314796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10009783"/>
            <a:ext cx="2429947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1CEFD-AA5C-7B43-9453-B81656C17131}" type="datetimeFigureOut">
              <a:rPr lang="en-BR" smtClean="0"/>
              <a:t>16/06/25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10009783"/>
            <a:ext cx="3644920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10009783"/>
            <a:ext cx="2429947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E271E-0131-7144-A88D-EA6FB87DD2CA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62218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79998" rtl="0" eaLnBrk="1" latinLnBrk="0" hangingPunct="1">
        <a:lnSpc>
          <a:spcPct val="90000"/>
        </a:lnSpc>
        <a:spcBef>
          <a:spcPct val="0"/>
        </a:spcBef>
        <a:buNone/>
        <a:defRPr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99" indent="-269999" algn="l" defTabSz="1079998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98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349997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996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995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994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993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992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991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99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98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997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996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995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994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992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991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d with text and images&#10;&#10;AI-generated content may be incorrect.">
            <a:extLst>
              <a:ext uri="{FF2B5EF4-FFF2-40B4-BE49-F238E27FC236}">
                <a16:creationId xmlns:a16="http://schemas.microsoft.com/office/drawing/2014/main" id="{6B733489-8D82-2839-6025-0A89AFD83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0799763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46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550460-BC66-AA78-2D81-A2D83F097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0799763" cy="107997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8FCA25-B494-37F6-62D6-0DCC1A3F4210}"/>
              </a:ext>
            </a:extLst>
          </p:cNvPr>
          <p:cNvSpPr/>
          <p:nvPr/>
        </p:nvSpPr>
        <p:spPr>
          <a:xfrm>
            <a:off x="1181563" y="7836691"/>
            <a:ext cx="84366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Seu </a:t>
            </a:r>
            <a:r>
              <a:rPr lang="en-US" sz="54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nome</a:t>
            </a:r>
            <a:r>
              <a:rPr lang="en-US" sz="5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aqui</a:t>
            </a:r>
            <a:endParaRPr lang="en-US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 descr="A person wearing glasses and a white shirt&#10;&#10;AI-generated content may be incorrect.">
            <a:extLst>
              <a:ext uri="{FF2B5EF4-FFF2-40B4-BE49-F238E27FC236}">
                <a16:creationId xmlns:a16="http://schemas.microsoft.com/office/drawing/2014/main" id="{23160F7F-16F4-F3DF-BD28-2C18E7191E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547" t="12457" r="32741" b="37470"/>
          <a:stretch>
            <a:fillRect/>
          </a:stretch>
        </p:blipFill>
        <p:spPr>
          <a:xfrm>
            <a:off x="879896" y="3088256"/>
            <a:ext cx="4443030" cy="43994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6108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152</TotalTime>
  <Words>3</Words>
  <Application>Microsoft Macintosh PowerPoint</Application>
  <PresentationFormat>Custom</PresentationFormat>
  <Paragraphs>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2013 - 2022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Plinio Vasconcelos</dc:creator>
  <cp:lastModifiedBy>Plinio Vasconcelos</cp:lastModifiedBy>
  <cp:revision>2</cp:revision>
  <dcterms:created xsi:type="dcterms:W3CDTF">2025-06-16T15:40:52Z</dcterms:created>
  <dcterms:modified xsi:type="dcterms:W3CDTF">2025-06-16T18:13:01Z</dcterms:modified>
</cp:coreProperties>
</file>